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2"/>
    <p:sldId id="431" r:id="rId3"/>
    <p:sldId id="426" r:id="rId4"/>
    <p:sldId id="427" r:id="rId5"/>
    <p:sldId id="428" r:id="rId6"/>
    <p:sldId id="429" r:id="rId7"/>
    <p:sldId id="413" r:id="rId8"/>
    <p:sldId id="414" r:id="rId9"/>
    <p:sldId id="415" r:id="rId10"/>
    <p:sldId id="416" r:id="rId11"/>
    <p:sldId id="41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" y="264"/>
      </p:cViewPr>
      <p:guideLst>
        <p:guide orient="horz" pos="219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2020/10/27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73555" y="432435"/>
            <a:ext cx="381127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FINGERTIP PULSE</a:t>
            </a:r>
          </a:p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OXIMETER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6110" y="5778500"/>
            <a:ext cx="1041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P-01</a:t>
            </a:r>
          </a:p>
        </p:txBody>
      </p:sp>
      <p:pic>
        <p:nvPicPr>
          <p:cNvPr id="9" name="图片 8" descr="未标题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" y="525145"/>
            <a:ext cx="1177290" cy="538480"/>
          </a:xfrm>
          <a:prstGeom prst="rect">
            <a:avLst/>
          </a:prstGeom>
        </p:spPr>
      </p:pic>
      <p:pic>
        <p:nvPicPr>
          <p:cNvPr id="10" name="图片 9" descr="H:\江南医疗科技\江南医疗\血氧仪\P-01\微信图片_20200510220051.png微信图片_202005102200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24120" y="861695"/>
            <a:ext cx="3862070" cy="5201920"/>
          </a:xfrm>
          <a:prstGeom prst="rect">
            <a:avLst/>
          </a:prstGeom>
        </p:spPr>
      </p:pic>
      <p:pic>
        <p:nvPicPr>
          <p:cNvPr id="2" name="图片 1" descr="微信图片_202005062346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105" y="1068070"/>
            <a:ext cx="2823210" cy="4833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8010" y="393065"/>
            <a:ext cx="381127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FINGERTIP PULSE</a:t>
            </a: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OXIMETER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8010" y="14693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指夹式脉搏血氧仪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6010275"/>
            <a:ext cx="202247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P-01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外箱</a:t>
            </a:r>
          </a:p>
          <a:p>
            <a:r>
              <a:rPr lang="zh-CN" altLang="zh-CN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尺寸：</a:t>
            </a:r>
            <a:r>
              <a:rPr lang="en-US" altLang="zh-CN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37.5x21x32.5cm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40" y="393065"/>
            <a:ext cx="6510655" cy="6155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2268220"/>
            <a:ext cx="4326255" cy="3154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16605" b="15258"/>
          <a:stretch>
            <a:fillRect/>
          </a:stretch>
        </p:blipFill>
        <p:spPr>
          <a:xfrm>
            <a:off x="4753610" y="1322705"/>
            <a:ext cx="7106920" cy="4212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381127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FINGERTIP PULSE</a:t>
            </a: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OXIMETER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8010" y="14693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指夹式脉搏血氧仪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1946275"/>
            <a:ext cx="17068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P-01 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装柜详情</a:t>
            </a:r>
            <a:endParaRPr lang="zh-CN" altLang="en-US" sz="1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8010" y="3577590"/>
            <a:ext cx="4668520" cy="25533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一箱总数：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</a:t>
            </a:r>
          </a:p>
          <a:p>
            <a:pPr algn="l"/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净重：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5.0 KGS</a:t>
            </a:r>
            <a:endParaRPr lang="zh-CN" altLang="en-US" sz="200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毛重：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5.8 KGS</a:t>
            </a:r>
          </a:p>
          <a:p>
            <a:pPr algn="l"/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体积：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0.0256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立方米</a:t>
            </a:r>
            <a:endParaRPr lang="en-US" altLang="zh-CN" sz="200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en-US" altLang="zh-CN" sz="200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尺柜：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1281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箱，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128100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个血氧仪</a:t>
            </a:r>
          </a:p>
          <a:p>
            <a:pPr algn="l"/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尺柜：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2617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箱，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261700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个血氧仪</a:t>
            </a:r>
          </a:p>
          <a:p>
            <a:pPr algn="l"/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尺加高柜：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2946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箱，</a:t>
            </a:r>
            <a:r>
              <a:rPr lang="en-US" altLang="zh-CN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294600</a:t>
            </a:r>
            <a:r>
              <a:rPr lang="zh-CN" altLang="en-US" sz="20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个血氧仪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361950"/>
            <a:ext cx="6468110" cy="533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925" y="1324610"/>
            <a:ext cx="5320030" cy="4193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73950" y="802640"/>
            <a:ext cx="39370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一键速测  随时监测健康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596265"/>
            <a:ext cx="3964940" cy="5666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570" y="596900"/>
            <a:ext cx="4020820" cy="5664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135699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ROHS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8010" y="9232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环保认证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945" y="702945"/>
            <a:ext cx="3825240" cy="5452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490" y="702945"/>
            <a:ext cx="3837305" cy="5452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74739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9232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欧洲认证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25" y="568325"/>
            <a:ext cx="4013835" cy="5721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740" y="568325"/>
            <a:ext cx="4020820" cy="5721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101790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FCC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9232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美国认证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DA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65" y="306070"/>
            <a:ext cx="4420235" cy="6245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101790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FDA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8010" y="9232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美国认证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890" y="987425"/>
            <a:ext cx="5193030" cy="51930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381127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FINGERTIP PULSE</a:t>
            </a: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OXIMETER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8010" y="14693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指夹式脉搏血氧仪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6010275"/>
            <a:ext cx="6654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P-01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404100" y="3789045"/>
            <a:ext cx="1069340" cy="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630920" y="3476625"/>
            <a:ext cx="281749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Press one key to testing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30035" y="2653665"/>
            <a:ext cx="1863725" cy="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30920" y="2292985"/>
            <a:ext cx="281749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 display reading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8010" y="393065"/>
            <a:ext cx="381127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FINGERTIP PULSE</a:t>
            </a: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OXIMETER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8010" y="14693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指夹式脉搏血氧仪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6010275"/>
            <a:ext cx="1478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P-01  </a:t>
            </a:r>
            <a:r>
              <a:rPr lang="zh-CN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说明书</a:t>
            </a:r>
          </a:p>
        </p:txBody>
      </p:sp>
      <p:pic>
        <p:nvPicPr>
          <p:cNvPr id="10" name="图片 9" descr="血氧仪P-01OLED说明书284x190mm双面印80克书纸折页-2020.-6-10_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2115" y="974725"/>
            <a:ext cx="3458845" cy="5518785"/>
          </a:xfrm>
          <a:prstGeom prst="rect">
            <a:avLst/>
          </a:prstGeom>
        </p:spPr>
      </p:pic>
      <p:pic>
        <p:nvPicPr>
          <p:cNvPr id="11" name="图片 10" descr="血氧仪P-01OLED说明书284x190mm双面印80克书纸折页-2020.-6-10_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80985" y="974725"/>
            <a:ext cx="3458845" cy="5518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235" y="737870"/>
            <a:ext cx="7999095" cy="5248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010" y="393065"/>
            <a:ext cx="3811270" cy="10763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FINGERTIP PULSE</a:t>
            </a:r>
          </a:p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OXIMETER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8010" y="146939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指夹式脉搏血氧仪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6010275"/>
            <a:ext cx="187388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P-01  </a:t>
            </a:r>
            <a:r>
              <a:rPr lang="zh-CN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包装盒</a:t>
            </a:r>
          </a:p>
          <a:p>
            <a:r>
              <a:rPr lang="zh-CN" altLang="zh-CN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尺寸：</a:t>
            </a:r>
            <a:r>
              <a:rPr lang="en-US" altLang="zh-CN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8.8x5.8x4.8cm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691,&quot;width&quot;:544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691,&quot;width&quot;:544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177</Words>
  <Application>Microsoft Office PowerPoint</Application>
  <PresentationFormat>寬螢幕</PresentationFormat>
  <Paragraphs>44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Arial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jenny</cp:lastModifiedBy>
  <cp:revision>156</cp:revision>
  <dcterms:created xsi:type="dcterms:W3CDTF">2019-06-19T02:08:00Z</dcterms:created>
  <dcterms:modified xsi:type="dcterms:W3CDTF">2020-10-27T00:56:13Z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